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Avenir Next LT Pro" panose="020B0604020202020204" charset="0"/>
      <p:regular r:id="rId10"/>
      <p:bold r:id="rId11"/>
      <p:italic r:id="rId12"/>
      <p:boldItalic r:id="rId13"/>
    </p:embeddedFont>
    <p:embeddedFont>
      <p:font typeface="Average" panose="020B0604020202020204" charset="0"/>
      <p:regular r:id="rId14"/>
    </p:embeddedFont>
    <p:embeddedFont>
      <p:font typeface="Oswald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DED3DF-1FE0-4798-A8E4-D73889667F71}" v="47" dt="2021-04-17T22:03:21.716"/>
    <p1510:client id="{C6B7C0FB-3868-8C4A-98DA-17584183F81E}" v="7" dt="2021-04-17T21:17:38.6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herine Williams" userId="7ff832cc-309b-4145-9423-9a2022615ac3" providerId="ADAL" clId="{C6B7C0FB-3868-8C4A-98DA-17584183F81E}"/>
    <pc:docChg chg="custSel modSld">
      <pc:chgData name="Katherine Williams" userId="7ff832cc-309b-4145-9423-9a2022615ac3" providerId="ADAL" clId="{C6B7C0FB-3868-8C4A-98DA-17584183F81E}" dt="2021-04-17T21:17:38.624" v="14" actId="1076"/>
      <pc:docMkLst>
        <pc:docMk/>
      </pc:docMkLst>
      <pc:sldChg chg="delSp modSp mod">
        <pc:chgData name="Katherine Williams" userId="7ff832cc-309b-4145-9423-9a2022615ac3" providerId="ADAL" clId="{C6B7C0FB-3868-8C4A-98DA-17584183F81E}" dt="2021-04-17T20:55:18.597" v="1" actId="478"/>
        <pc:sldMkLst>
          <pc:docMk/>
          <pc:sldMk cId="0" sldId="256"/>
        </pc:sldMkLst>
        <pc:picChg chg="del mod">
          <ac:chgData name="Katherine Williams" userId="7ff832cc-309b-4145-9423-9a2022615ac3" providerId="ADAL" clId="{C6B7C0FB-3868-8C4A-98DA-17584183F81E}" dt="2021-04-17T20:55:18.597" v="1" actId="478"/>
          <ac:picMkLst>
            <pc:docMk/>
            <pc:sldMk cId="0" sldId="256"/>
            <ac:picMk id="61" creationId="{00000000-0000-0000-0000-000000000000}"/>
          </ac:picMkLst>
        </pc:picChg>
      </pc:sldChg>
      <pc:sldChg chg="addSp delSp modSp mod modAnim">
        <pc:chgData name="Katherine Williams" userId="7ff832cc-309b-4145-9423-9a2022615ac3" providerId="ADAL" clId="{C6B7C0FB-3868-8C4A-98DA-17584183F81E}" dt="2021-04-17T20:58:17.232" v="8" actId="1076"/>
        <pc:sldMkLst>
          <pc:docMk/>
          <pc:sldMk cId="0" sldId="258"/>
        </pc:sldMkLst>
        <pc:picChg chg="add mod">
          <ac:chgData name="Katherine Williams" userId="7ff832cc-309b-4145-9423-9a2022615ac3" providerId="ADAL" clId="{C6B7C0FB-3868-8C4A-98DA-17584183F81E}" dt="2021-04-17T20:58:17.232" v="8" actId="1076"/>
          <ac:picMkLst>
            <pc:docMk/>
            <pc:sldMk cId="0" sldId="258"/>
            <ac:picMk id="2" creationId="{BA02938B-D6A0-F948-ABD5-AB0BD30374C2}"/>
          </ac:picMkLst>
        </pc:picChg>
        <pc:picChg chg="del mod">
          <ac:chgData name="Katherine Williams" userId="7ff832cc-309b-4145-9423-9a2022615ac3" providerId="ADAL" clId="{C6B7C0FB-3868-8C4A-98DA-17584183F81E}" dt="2021-04-17T20:55:22.826" v="3" actId="478"/>
          <ac:picMkLst>
            <pc:docMk/>
            <pc:sldMk cId="0" sldId="258"/>
            <ac:picMk id="76" creationId="{00000000-0000-0000-0000-000000000000}"/>
          </ac:picMkLst>
        </pc:picChg>
      </pc:sldChg>
      <pc:sldChg chg="addSp modSp mod modAnim modNotes">
        <pc:chgData name="Katherine Williams" userId="7ff832cc-309b-4145-9423-9a2022615ac3" providerId="ADAL" clId="{C6B7C0FB-3868-8C4A-98DA-17584183F81E}" dt="2021-04-17T21:03:33.382" v="10" actId="1076"/>
        <pc:sldMkLst>
          <pc:docMk/>
          <pc:sldMk cId="0" sldId="260"/>
        </pc:sldMkLst>
        <pc:picChg chg="add mod">
          <ac:chgData name="Katherine Williams" userId="7ff832cc-309b-4145-9423-9a2022615ac3" providerId="ADAL" clId="{C6B7C0FB-3868-8C4A-98DA-17584183F81E}" dt="2021-04-17T21:03:33.382" v="10" actId="1076"/>
          <ac:picMkLst>
            <pc:docMk/>
            <pc:sldMk cId="0" sldId="260"/>
            <ac:picMk id="2" creationId="{E996CB81-A254-EC41-A33E-E893AA08A06D}"/>
          </ac:picMkLst>
        </pc:picChg>
      </pc:sldChg>
      <pc:sldChg chg="addSp modSp mod modAnim modNotes">
        <pc:chgData name="Katherine Williams" userId="7ff832cc-309b-4145-9423-9a2022615ac3" providerId="ADAL" clId="{C6B7C0FB-3868-8C4A-98DA-17584183F81E}" dt="2021-04-17T21:15:27.029" v="12" actId="1076"/>
        <pc:sldMkLst>
          <pc:docMk/>
          <pc:sldMk cId="0" sldId="261"/>
        </pc:sldMkLst>
        <pc:picChg chg="add mod">
          <ac:chgData name="Katherine Williams" userId="7ff832cc-309b-4145-9423-9a2022615ac3" providerId="ADAL" clId="{C6B7C0FB-3868-8C4A-98DA-17584183F81E}" dt="2021-04-17T21:15:27.029" v="12" actId="1076"/>
          <ac:picMkLst>
            <pc:docMk/>
            <pc:sldMk cId="0" sldId="261"/>
            <ac:picMk id="2" creationId="{5AE54146-F321-694C-BCA7-5B95F7C89F94}"/>
          </ac:picMkLst>
        </pc:picChg>
      </pc:sldChg>
      <pc:sldChg chg="addSp modSp mod modAnim modNotes">
        <pc:chgData name="Katherine Williams" userId="7ff832cc-309b-4145-9423-9a2022615ac3" providerId="ADAL" clId="{C6B7C0FB-3868-8C4A-98DA-17584183F81E}" dt="2021-04-17T21:17:38.624" v="14" actId="1076"/>
        <pc:sldMkLst>
          <pc:docMk/>
          <pc:sldMk cId="0" sldId="262"/>
        </pc:sldMkLst>
        <pc:picChg chg="add mod">
          <ac:chgData name="Katherine Williams" userId="7ff832cc-309b-4145-9423-9a2022615ac3" providerId="ADAL" clId="{C6B7C0FB-3868-8C4A-98DA-17584183F81E}" dt="2021-04-17T21:17:38.624" v="14" actId="1076"/>
          <ac:picMkLst>
            <pc:docMk/>
            <pc:sldMk cId="0" sldId="262"/>
            <ac:picMk id="2" creationId="{524940DA-F7AE-224E-AC5F-F0F19CF1B992}"/>
          </ac:picMkLst>
        </pc:picChg>
      </pc:sldChg>
    </pc:docChg>
  </pc:docChgLst>
  <pc:docChgLst>
    <pc:chgData name="Molly Shillabeer" userId="S::17mes10@queensu.ca::63a72323-9603-4971-83c0-754094889fbd" providerId="AD" clId="Web-{AFDED3DF-1FE0-4798-A8E4-D73889667F71}"/>
    <pc:docChg chg="modSld">
      <pc:chgData name="Molly Shillabeer" userId="S::17mes10@queensu.ca::63a72323-9603-4971-83c0-754094889fbd" providerId="AD" clId="Web-{AFDED3DF-1FE0-4798-A8E4-D73889667F71}" dt="2021-04-17T22:03:21.716" v="44" actId="14100"/>
      <pc:docMkLst>
        <pc:docMk/>
      </pc:docMkLst>
      <pc:sldChg chg="addSp delSp modSp modMedia addAnim delAnim">
        <pc:chgData name="Molly Shillabeer" userId="S::17mes10@queensu.ca::63a72323-9603-4971-83c0-754094889fbd" providerId="AD" clId="Web-{AFDED3DF-1FE0-4798-A8E4-D73889667F71}" dt="2021-04-17T21:07:32.616" v="23" actId="14100"/>
        <pc:sldMkLst>
          <pc:docMk/>
          <pc:sldMk cId="0" sldId="256"/>
        </pc:sldMkLst>
        <pc:spChg chg="mod">
          <ac:chgData name="Molly Shillabeer" userId="S::17mes10@queensu.ca::63a72323-9603-4971-83c0-754094889fbd" providerId="AD" clId="Web-{AFDED3DF-1FE0-4798-A8E4-D73889667F71}" dt="2021-04-17T21:06:27.944" v="22" actId="20577"/>
          <ac:spMkLst>
            <pc:docMk/>
            <pc:sldMk cId="0" sldId="256"/>
            <ac:spMk id="60" creationId="{00000000-0000-0000-0000-000000000000}"/>
          </ac:spMkLst>
        </pc:spChg>
        <pc:picChg chg="add del mod">
          <ac:chgData name="Molly Shillabeer" userId="S::17mes10@queensu.ca::63a72323-9603-4971-83c0-754094889fbd" providerId="AD" clId="Web-{AFDED3DF-1FE0-4798-A8E4-D73889667F71}" dt="2021-04-17T21:03:58.021" v="11"/>
          <ac:picMkLst>
            <pc:docMk/>
            <pc:sldMk cId="0" sldId="256"/>
            <ac:picMk id="2" creationId="{FE5C7D35-8D1D-41CD-8541-135B2C918BFE}"/>
          </ac:picMkLst>
        </pc:picChg>
        <pc:picChg chg="add del mod">
          <ac:chgData name="Molly Shillabeer" userId="S::17mes10@queensu.ca::63a72323-9603-4971-83c0-754094889fbd" providerId="AD" clId="Web-{AFDED3DF-1FE0-4798-A8E4-D73889667F71}" dt="2021-04-17T21:05:09.537" v="14"/>
          <ac:picMkLst>
            <pc:docMk/>
            <pc:sldMk cId="0" sldId="256"/>
            <ac:picMk id="3" creationId="{CAA52591-D16C-465C-81E1-A00ADE360A18}"/>
          </ac:picMkLst>
        </pc:picChg>
        <pc:picChg chg="add mod">
          <ac:chgData name="Molly Shillabeer" userId="S::17mes10@queensu.ca::63a72323-9603-4971-83c0-754094889fbd" providerId="AD" clId="Web-{AFDED3DF-1FE0-4798-A8E4-D73889667F71}" dt="2021-04-17T21:07:32.616" v="23" actId="14100"/>
          <ac:picMkLst>
            <pc:docMk/>
            <pc:sldMk cId="0" sldId="256"/>
            <ac:picMk id="4" creationId="{A270E536-71B0-47E9-8993-0E22B6FF9995}"/>
          </ac:picMkLst>
        </pc:picChg>
      </pc:sldChg>
      <pc:sldChg chg="addSp delSp modSp modMedia addAnim delAnim">
        <pc:chgData name="Molly Shillabeer" userId="S::17mes10@queensu.ca::63a72323-9603-4971-83c0-754094889fbd" providerId="AD" clId="Web-{AFDED3DF-1FE0-4798-A8E4-D73889667F71}" dt="2021-04-17T22:03:21.716" v="44" actId="14100"/>
        <pc:sldMkLst>
          <pc:docMk/>
          <pc:sldMk cId="0" sldId="257"/>
        </pc:sldMkLst>
        <pc:picChg chg="add del mod">
          <ac:chgData name="Molly Shillabeer" userId="S::17mes10@queensu.ca::63a72323-9603-4971-83c0-754094889fbd" providerId="AD" clId="Web-{AFDED3DF-1FE0-4798-A8E4-D73889667F71}" dt="2021-04-17T22:02:21.544" v="40"/>
          <ac:picMkLst>
            <pc:docMk/>
            <pc:sldMk cId="0" sldId="257"/>
            <ac:picMk id="2" creationId="{2611740F-CC1A-4FFA-8174-14E16A2153C2}"/>
          </ac:picMkLst>
        </pc:picChg>
        <pc:picChg chg="add del mod">
          <ac:chgData name="Molly Shillabeer" userId="S::17mes10@queensu.ca::63a72323-9603-4971-83c0-754094889fbd" providerId="AD" clId="Web-{AFDED3DF-1FE0-4798-A8E4-D73889667F71}" dt="2021-04-17T21:05:35.662" v="17"/>
          <ac:picMkLst>
            <pc:docMk/>
            <pc:sldMk cId="0" sldId="257"/>
            <ac:picMk id="2" creationId="{CA5B0EF1-E35C-4357-AA34-6B362CCCE80A}"/>
          </ac:picMkLst>
        </pc:picChg>
        <pc:picChg chg="add mod">
          <ac:chgData name="Molly Shillabeer" userId="S::17mes10@queensu.ca::63a72323-9603-4971-83c0-754094889fbd" providerId="AD" clId="Web-{AFDED3DF-1FE0-4798-A8E4-D73889667F71}" dt="2021-04-17T22:03:21.716" v="44" actId="14100"/>
          <ac:picMkLst>
            <pc:docMk/>
            <pc:sldMk cId="0" sldId="257"/>
            <ac:picMk id="3" creationId="{BC8894D8-B7F9-4A96-A265-ED3DD705819A}"/>
          </ac:picMkLst>
        </pc:picChg>
      </pc:sldChg>
      <pc:sldChg chg="addSp delSp modSp modMedia addAnim delAnim">
        <pc:chgData name="Molly Shillabeer" userId="S::17mes10@queensu.ca::63a72323-9603-4971-83c0-754094889fbd" providerId="AD" clId="Web-{AFDED3DF-1FE0-4798-A8E4-D73889667F71}" dt="2021-04-17T22:02:09.434" v="39" actId="1076"/>
        <pc:sldMkLst>
          <pc:docMk/>
          <pc:sldMk cId="0" sldId="259"/>
        </pc:sldMkLst>
        <pc:picChg chg="add del mod">
          <ac:chgData name="Molly Shillabeer" userId="S::17mes10@queensu.ca::63a72323-9603-4971-83c0-754094889fbd" providerId="AD" clId="Web-{AFDED3DF-1FE0-4798-A8E4-D73889667F71}" dt="2021-04-17T22:01:31.261" v="36"/>
          <ac:picMkLst>
            <pc:docMk/>
            <pc:sldMk cId="0" sldId="259"/>
            <ac:picMk id="2" creationId="{DCC65712-6DDD-4E78-B16B-553F56E2F639}"/>
          </ac:picMkLst>
        </pc:picChg>
        <pc:picChg chg="add mod">
          <ac:chgData name="Molly Shillabeer" userId="S::17mes10@queensu.ca::63a72323-9603-4971-83c0-754094889fbd" providerId="AD" clId="Web-{AFDED3DF-1FE0-4798-A8E4-D73889667F71}" dt="2021-04-17T22:02:09.434" v="39" actId="1076"/>
          <ac:picMkLst>
            <pc:docMk/>
            <pc:sldMk cId="0" sldId="259"/>
            <ac:picMk id="3" creationId="{3FDF847A-5809-4DB9-853B-C0E27E77E114}"/>
          </ac:picMkLst>
        </pc:picChg>
      </pc:sldChg>
    </pc:docChg>
  </pc:docChgLst>
</pc:chgInfo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litico.com/news/magazine/2021/02/19/how-a-winter-storm-tested-texas-go-it-alone-attitude-470202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colah.github.io/posts/2015-08-Understanding-LSTMs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d2c2af343e_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d2c2af343e_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2c2af343e_7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2c2af343e_7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2c2af343e_7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2c2af343e_7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2c2af343e_7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2c2af343e_7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2c2af343e_7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2c2af343e_7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2c2af343e_7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2c2af343e_7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1: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https://www.politico.com/news/magazine/2021/02/19/how-a-winter-storm-tested-texas-go-it-alone-attitude-470202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2: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https://colah.github.io/posts/2015-08-Understanding-LSTMs/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727950" y="1871550"/>
            <a:ext cx="7688100" cy="89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700"/>
              <a:t>Greenhouse Gas Emission Prediction</a:t>
            </a:r>
            <a:endParaRPr sz="750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indent="0" algn="l">
              <a:lnSpc>
                <a:spcPct val="80000"/>
              </a:lnSpc>
              <a:buClr>
                <a:schemeClr val="dk1"/>
              </a:buClr>
              <a:buSzPts val="1018"/>
            </a:pPr>
            <a:r>
              <a:rPr lang="en" sz="2200">
                <a:solidFill>
                  <a:schemeClr val="dk1"/>
                </a:solidFill>
                <a:latin typeface="Avenir Next LT Pro"/>
              </a:rPr>
              <a:t>    Katherine Williams 17kew2@queensu.ca</a:t>
            </a:r>
            <a:endParaRPr lang="en-US" sz="2200">
              <a:solidFill>
                <a:schemeClr val="dk1"/>
              </a:solidFill>
              <a:latin typeface="Avenir Next LT Pro"/>
            </a:endParaRPr>
          </a:p>
          <a:p>
            <a:pPr marL="914400" indent="0" algn="l">
              <a:lnSpc>
                <a:spcPct val="80000"/>
              </a:lnSpc>
              <a:buSzPts val="1018"/>
            </a:pPr>
            <a:r>
              <a:rPr lang="en" sz="2200">
                <a:solidFill>
                  <a:schemeClr val="dk1"/>
                </a:solidFill>
                <a:latin typeface="Avenir Next LT Pro"/>
              </a:rPr>
              <a:t>    Molly </a:t>
            </a:r>
            <a:r>
              <a:rPr lang="en" sz="2200" err="1">
                <a:solidFill>
                  <a:schemeClr val="dk1"/>
                </a:solidFill>
                <a:latin typeface="Avenir Next LT Pro"/>
              </a:rPr>
              <a:t>Shillabeer</a:t>
            </a:r>
            <a:r>
              <a:rPr lang="en" sz="2200">
                <a:solidFill>
                  <a:schemeClr val="dk1"/>
                </a:solidFill>
                <a:latin typeface="Avenir Next LT Pro"/>
              </a:rPr>
              <a:t>      17mes10@queesu.ca</a:t>
            </a:r>
            <a:endParaRPr lang="en-US" sz="2200">
              <a:solidFill>
                <a:schemeClr val="dk1"/>
              </a:solidFill>
              <a:latin typeface="Avenir Next LT Pro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3690"/>
          </a:p>
        </p:txBody>
      </p:sp>
      <p:pic>
        <p:nvPicPr>
          <p:cNvPr id="4" name="Recording (3)">
            <a:hlinkClick r:id="" action="ppaction://media"/>
            <a:extLst>
              <a:ext uri="{FF2B5EF4-FFF2-40B4-BE49-F238E27FC236}">
                <a16:creationId xmlns:a16="http://schemas.microsoft.com/office/drawing/2014/main" id="{A270E536-71B0-47E9-8993-0E22B6FF99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725" y="85725"/>
            <a:ext cx="609600" cy="5969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509900" y="1065275"/>
            <a:ext cx="7859400" cy="96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Climate change has become a growing issue with devastating consequences. Emissions have been rising and we need to take action. 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938" y="1984250"/>
            <a:ext cx="7859324" cy="2870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cording (3)">
            <a:hlinkClick r:id="" action="ppaction://media"/>
            <a:extLst>
              <a:ext uri="{FF2B5EF4-FFF2-40B4-BE49-F238E27FC236}">
                <a16:creationId xmlns:a16="http://schemas.microsoft.com/office/drawing/2014/main" id="{BC8894D8-B7F9-4A96-A265-ED3DD70581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225" y="3175"/>
            <a:ext cx="463550" cy="444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>
            <a:spLocks noGrp="1"/>
          </p:cNvSpPr>
          <p:nvPr>
            <p:ph type="title"/>
          </p:nvPr>
        </p:nvSpPr>
        <p:spPr>
          <a:xfrm>
            <a:off x="121200" y="545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body" idx="1"/>
          </p:nvPr>
        </p:nvSpPr>
        <p:spPr>
          <a:xfrm>
            <a:off x="177225" y="13317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GHG emissions rising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Current measurements do not give enough information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Measuring other global development indicators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Population, economic, electric, and healthcare related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Show more information about the GHG emission rates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Prediction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Patterns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5" name="Google Shape;75;p15" descr="How a Winter Storm Tested Texas' Go-It-Alone Attitude - POLITICO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65724" y="1371687"/>
            <a:ext cx="3275725" cy="24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134 Earl St 7.m4a" descr="134 Earl St 7.m4a">
            <a:hlinkClick r:id="" action="ppaction://media"/>
            <a:extLst>
              <a:ext uri="{FF2B5EF4-FFF2-40B4-BE49-F238E27FC236}">
                <a16:creationId xmlns:a16="http://schemas.microsoft.com/office/drawing/2014/main" id="{BA02938B-D6A0-F948-ABD5-AB0BD30374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-22661"/>
            <a:ext cx="627017" cy="62701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382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445475"/>
            <a:ext cx="5000700" cy="312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World Bank open data → development indicators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LSTM Neural Network → accounts for time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Mean squared error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Problems: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Limited data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Units of measure 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3653" y="1445463"/>
            <a:ext cx="3038651" cy="236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Recording (8)">
            <a:hlinkClick r:id="" action="ppaction://media"/>
            <a:extLst>
              <a:ext uri="{FF2B5EF4-FFF2-40B4-BE49-F238E27FC236}">
                <a16:creationId xmlns:a16="http://schemas.microsoft.com/office/drawing/2014/main" id="{3FDF847A-5809-4DB9-853B-C0E27E77E1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6375" y="4079875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02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R-squared score of 0.47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725" y="1862512"/>
            <a:ext cx="7698526" cy="279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Results.m4a" descr="Results.m4a">
            <a:hlinkClick r:id="" action="ppaction://media"/>
            <a:extLst>
              <a:ext uri="{FF2B5EF4-FFF2-40B4-BE49-F238E27FC236}">
                <a16:creationId xmlns:a16="http://schemas.microsoft.com/office/drawing/2014/main" id="{E996CB81-A254-EC41-A33E-E893AA08A0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88960" y="38625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Results indicate the model was able to predict ~40% of the GHG emissions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Did not have up to date GHG emissions, 2012-1970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Sparse data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Although our results were not optimal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idea of using other indicators to predict GHG emission is possible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Could allow countries to be more proactive and make more impactful change</a:t>
            </a:r>
            <a:endParaRPr/>
          </a:p>
        </p:txBody>
      </p:sp>
      <p:pic>
        <p:nvPicPr>
          <p:cNvPr id="2" name="Conclusion.m4a" descr="Conclusion.m4a">
            <a:hlinkClick r:id="" action="ppaction://media"/>
            <a:extLst>
              <a:ext uri="{FF2B5EF4-FFF2-40B4-BE49-F238E27FC236}">
                <a16:creationId xmlns:a16="http://schemas.microsoft.com/office/drawing/2014/main" id="{5AE54146-F321-694C-BCA7-5B95F7C89F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989" y="3306172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645900" y="784425"/>
            <a:ext cx="785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" name="Thankk you.m4a" descr="Thankk you.m4a">
            <a:hlinkClick r:id="" action="ppaction://media"/>
            <a:extLst>
              <a:ext uri="{FF2B5EF4-FFF2-40B4-BE49-F238E27FC236}">
                <a16:creationId xmlns:a16="http://schemas.microsoft.com/office/drawing/2014/main" id="{524940DA-F7AE-224E-AC5F-F0F19CF1B9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3531" y="75293"/>
            <a:ext cx="812800" cy="812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7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Slate</vt:lpstr>
      <vt:lpstr>Greenhouse Gas Emission Prediction</vt:lpstr>
      <vt:lpstr>Introduction</vt:lpstr>
      <vt:lpstr>Problem Statement</vt:lpstr>
      <vt:lpstr>Method</vt:lpstr>
      <vt:lpstr>Results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Greenhouse Gas Emission Prediction</dc:title>
  <cp:revision>1</cp:revision>
  <dcterms:modified xsi:type="dcterms:W3CDTF">2021-04-17T22:03:46Z</dcterms:modified>
</cp:coreProperties>
</file>

<file path=docProps/thumbnail.jpeg>
</file>